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0.59433962264150941</c:v>
                </c:pt>
                <c:pt idx="1">
                  <c:v>0.40566037735849059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6.4220183486238536E-2</c:v>
                </c:pt>
                <c:pt idx="1">
                  <c:v>0</c:v>
                </c:pt>
                <c:pt idx="2">
                  <c:v>0</c:v>
                </c:pt>
                <c:pt idx="3">
                  <c:v>0</c:v>
                </c:pt>
                <c:pt idx="4">
                  <c:v>9.1743119266055051E-3</c:v>
                </c:pt>
                <c:pt idx="5">
                  <c:v>0.92660550458715596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4.3264836522973393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0.62387727516735225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0.56853640986625553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0.15850370039348682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1.6547560573457751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0.15850370039348682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0.44623682506186846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4.3264836522973393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Sheet1!$E$2:$E$3</c:f>
              <c:numCache>
                <c:formatCode>0.0;;</c:formatCode>
                <c:ptCount val="2"/>
                <c:pt idx="0">
                  <c:v>5.5312848795196867</c:v>
                </c:pt>
                <c:pt idx="1">
                  <c:v>5.5438014935217321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TAMESIDE GENERAL HOSPITAL (33)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4.4687151204803133</c:v>
                </c:pt>
                <c:pt idx="1">
                  <c:v>4.4561985064782679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Sheet1!$E$2:$E$3</c:f>
              <c:numCache>
                <c:formatCode>0.0;;</c:formatCode>
                <c:ptCount val="2"/>
                <c:pt idx="0">
                  <c:v>7.2449475246270136</c:v>
                </c:pt>
                <c:pt idx="1">
                  <c:v>7.1868261982278927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TAMESIDE GENERAL HOSPITAL (61)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2.7550524753729864</c:v>
                </c:pt>
                <c:pt idx="1">
                  <c:v>2.8131738017721073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Sheet1!$G$2:$G$3</c:f>
              <c:numCache>
                <c:formatCode>0.0;;</c:formatCode>
                <c:ptCount val="2"/>
                <c:pt idx="0">
                  <c:v>9.5769536375561035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Sheet1!$H$2:$H$3</c:f>
              <c:numCache>
                <c:formatCode>0.0;;</c:formatCode>
                <c:ptCount val="2"/>
                <c:pt idx="0">
                  <c:v>0</c:v>
                </c:pt>
                <c:pt idx="1">
                  <c:v>9.5710807610263231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TAMESIDE GENERAL HOSPITAL (77)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0.42304636244389648</c:v>
                </c:pt>
                <c:pt idx="1">
                  <c:v>0.4289192389736769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Sheet1!$E$2:$E$3</c:f>
              <c:numCache>
                <c:formatCode>0.0;;</c:formatCode>
                <c:ptCount val="2"/>
                <c:pt idx="0">
                  <c:v>5.8364365740438808</c:v>
                </c:pt>
                <c:pt idx="1">
                  <c:v>5.8379791803090519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TAMESIDE GENERAL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4.1635634259561192</c:v>
                </c:pt>
                <c:pt idx="1">
                  <c:v>4.1620208196909481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Sheet1!$E$2:$E$3</c:f>
              <c:numCache>
                <c:formatCode>0.0;;</c:formatCode>
                <c:ptCount val="2"/>
                <c:pt idx="0">
                  <c:v>0</c:v>
                </c:pt>
                <c:pt idx="1">
                  <c:v>8.8420453144393054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Sheet1!$F$2:$F$3</c:f>
              <c:numCache>
                <c:formatCode>0.0;;</c:formatCode>
                <c:ptCount val="2"/>
                <c:pt idx="0">
                  <c:v>8.8552923574886417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1.1447076425113583</c:v>
                </c:pt>
                <c:pt idx="1">
                  <c:v>1.1579546855606946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Sheet1!$E$2:$E$3</c:f>
              <c:numCache>
                <c:formatCode>0.0;;</c:formatCode>
                <c:ptCount val="2"/>
                <c:pt idx="0">
                  <c:v>8.1882770421911655</c:v>
                </c:pt>
                <c:pt idx="1">
                  <c:v>8.1601751359964023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1.8117229578088345</c:v>
                </c:pt>
                <c:pt idx="1">
                  <c:v>1.8398248640035977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0.330188679245283</c:v>
                </c:pt>
                <c:pt idx="1">
                  <c:v>0.66981132075471694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Sheet1!$G$2:$G$3</c:f>
              <c:numCache>
                <c:formatCode>0.0;;</c:formatCode>
                <c:ptCount val="2"/>
                <c:pt idx="0">
                  <c:v>6.8508236942218046</c:v>
                </c:pt>
                <c:pt idx="1">
                  <c:v>6.8078632027345929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3.1491763057781954</c:v>
                </c:pt>
                <c:pt idx="1">
                  <c:v>3.1921367972654071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Sheet1!$E$2:$E$3</c:f>
              <c:numCache>
                <c:formatCode>0.0;;</c:formatCode>
                <c:ptCount val="2"/>
                <c:pt idx="0">
                  <c:v>6.4945927235142999</c:v>
                </c:pt>
                <c:pt idx="1">
                  <c:v>6.4963189729629711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TAMESIDE GENERAL HOSPITAL (77)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3.5054072764857001</c:v>
                </c:pt>
                <c:pt idx="1">
                  <c:v>3.5036810270370289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Sheet1!$E$2:$E$3</c:f>
              <c:numCache>
                <c:formatCode>0.0;;</c:formatCode>
                <c:ptCount val="2"/>
                <c:pt idx="0">
                  <c:v>7.5913929420428037</c:v>
                </c:pt>
                <c:pt idx="1">
                  <c:v>7.5833457495348124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TAMESIDE GENERAL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2.4086070579571963</c:v>
                </c:pt>
                <c:pt idx="1">
                  <c:v>2.4166542504651876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Sheet1!$E$2:$E$3</c:f>
              <c:numCache>
                <c:formatCode>0.0;;</c:formatCode>
                <c:ptCount val="2"/>
                <c:pt idx="0">
                  <c:v>7.6721774744692501</c:v>
                </c:pt>
                <c:pt idx="1">
                  <c:v>7.6394715395659736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2.3278225255307499</c:v>
                </c:pt>
                <c:pt idx="1">
                  <c:v>2.3605284604340264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Sheet1!$E$2:$E$3</c:f>
              <c:numCache>
                <c:formatCode>0.0;;</c:formatCode>
                <c:ptCount val="2"/>
                <c:pt idx="0">
                  <c:v>8.4321448294575774</c:v>
                </c:pt>
                <c:pt idx="1">
                  <c:v>8.4135600836239668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1.5678551705424226</c:v>
                </c:pt>
                <c:pt idx="1">
                  <c:v>1.5864399163760332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Sheet1!$E$2:$E$3</c:f>
              <c:numCache>
                <c:formatCode>0.0;;</c:formatCode>
                <c:ptCount val="2"/>
                <c:pt idx="0">
                  <c:v>7.6146810898229393</c:v>
                </c:pt>
                <c:pt idx="1">
                  <c:v>7.5874082121313791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2.3853189101770607</c:v>
                </c:pt>
                <c:pt idx="1">
                  <c:v>2.4125917878686209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Sheet1!$D$2:$D$3</c:f>
              <c:numCache>
                <c:formatCode>0.0;;</c:formatCode>
                <c:ptCount val="2"/>
                <c:pt idx="0">
                  <c:v>8.0956506721099188</c:v>
                </c:pt>
                <c:pt idx="1">
                  <c:v>8.0694750171382932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1.9043493278900812</c:v>
                </c:pt>
                <c:pt idx="1">
                  <c:v>1.9305249828617068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Sheet1!$E$2:$E$3</c:f>
              <c:numCache>
                <c:formatCode>0.0;;</c:formatCode>
                <c:ptCount val="2"/>
                <c:pt idx="0">
                  <c:v>7.7756496411095766</c:v>
                </c:pt>
                <c:pt idx="1">
                  <c:v>7.7501829037140686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2.2243503588904234</c:v>
                </c:pt>
                <c:pt idx="1">
                  <c:v>2.2498170962859314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Sheet1!$F$2:$F$3</c:f>
              <c:numCache>
                <c:formatCode>0.0;;</c:formatCode>
                <c:ptCount val="2"/>
                <c:pt idx="0">
                  <c:v>0</c:v>
                </c:pt>
                <c:pt idx="1">
                  <c:v>5.5626827689500189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Sheet1!$G$2:$G$3</c:f>
              <c:numCache>
                <c:formatCode>0.0;;</c:formatCode>
                <c:ptCount val="2"/>
                <c:pt idx="0">
                  <c:v>5.6271386495101234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TAMESIDE GENERAL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4.3728613504898766</c:v>
                </c:pt>
                <c:pt idx="1">
                  <c:v>4.4373172310499811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Sheet1!$D$2:$D$3</c:f>
              <c:numCache>
                <c:formatCode>0.0;;</c:formatCode>
                <c:ptCount val="2"/>
                <c:pt idx="0">
                  <c:v>0</c:v>
                </c:pt>
                <c:pt idx="1">
                  <c:v>6.3458312538259616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Sheet1!$E$2:$E$3</c:f>
              <c:numCache>
                <c:formatCode>0.0;;</c:formatCode>
                <c:ptCount val="2"/>
                <c:pt idx="0">
                  <c:v>6.3980909268674218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3.6019090731325782</c:v>
                </c:pt>
                <c:pt idx="1">
                  <c:v>3.6541687461740384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16</c:v>
                </c:pt>
                <c:pt idx="4" formatCode="0">
                  <c:v>4</c:v>
                </c:pt>
                <c:pt idx="5" formatCode="0">
                  <c:v>32</c:v>
                </c:pt>
                <c:pt idx="6" formatCode="0">
                  <c:v>6</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Sheet1!$E$2:$E$3</c:f>
              <c:numCache>
                <c:formatCode>0.0;;</c:formatCode>
                <c:ptCount val="2"/>
                <c:pt idx="0">
                  <c:v>8.246325133373416</c:v>
                </c:pt>
                <c:pt idx="1">
                  <c:v>8.2247641683241106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TAMESIDE GENERAL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1.753674866626584</c:v>
                </c:pt>
                <c:pt idx="1">
                  <c:v>1.7752358316758894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Sheet1!$D$2:$D$3</c:f>
              <c:numCache>
                <c:formatCode>0.0;;</c:formatCode>
                <c:ptCount val="2"/>
                <c:pt idx="0">
                  <c:v>0</c:v>
                </c:pt>
                <c:pt idx="1">
                  <c:v>4.3844571645162249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Sheet1!$E$2:$E$3</c:f>
              <c:numCache>
                <c:formatCode>0.0;;</c:formatCode>
                <c:ptCount val="2"/>
                <c:pt idx="0">
                  <c:v>4.3893517524796506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5.6106482475203494</c:v>
                </c:pt>
                <c:pt idx="1">
                  <c:v>5.6155428354837751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Sheet1!$E$2:$E$3</c:f>
              <c:numCache>
                <c:formatCode>0.0;;</c:formatCode>
                <c:ptCount val="2"/>
                <c:pt idx="0">
                  <c:v>6.0164610134812664</c:v>
                </c:pt>
                <c:pt idx="1">
                  <c:v>6.0083243103669153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TAMESIDE GENERAL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3.9835389865187336</c:v>
                </c:pt>
                <c:pt idx="1">
                  <c:v>3.9916756896330847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Sheet1!$E$2:$E$3</c:f>
              <c:numCache>
                <c:formatCode>0.0;;</c:formatCode>
                <c:ptCount val="2"/>
                <c:pt idx="0">
                  <c:v>6.4745854036518056</c:v>
                </c:pt>
                <c:pt idx="1">
                  <c:v>6.4708358949391371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TAMESIDE GENERAL HOSPITAL (104)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3.5254145963481944</c:v>
                </c:pt>
                <c:pt idx="1">
                  <c:v>3.5291641050608629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Sheet1!$E$2:$E$3</c:f>
              <c:numCache>
                <c:formatCode>0.0;;</c:formatCode>
                <c:ptCount val="2"/>
                <c:pt idx="0">
                  <c:v>7.4398647531341577</c:v>
                </c:pt>
                <c:pt idx="1">
                  <c:v>7.4353477548723346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TAMESIDE GENERAL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2.5601352468658423</c:v>
                </c:pt>
                <c:pt idx="1">
                  <c:v>2.5646522451276654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Sheet1!$D$2:$D$3</c:f>
              <c:numCache>
                <c:formatCode>0.0;;</c:formatCode>
                <c:ptCount val="2"/>
                <c:pt idx="0">
                  <c:v>3.0688626492333282</c:v>
                </c:pt>
                <c:pt idx="1">
                  <c:v>3.0650563571227232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TAMESIDE GENERAL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6.9311373507666723</c:v>
                </c:pt>
                <c:pt idx="1">
                  <c:v>6.9349436428772773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Sheet1!$E$2:$E$3</c:f>
              <c:numCache>
                <c:formatCode>0.0;;</c:formatCode>
                <c:ptCount val="2"/>
                <c:pt idx="0">
                  <c:v>6.3307316619363014</c:v>
                </c:pt>
                <c:pt idx="1">
                  <c:v>6.3314942673575159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TAMESIDE GENERAL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3.6692683380636986</c:v>
                </c:pt>
                <c:pt idx="1">
                  <c:v>3.6685057326424841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6.4093418423791526</c:v>
                </c:pt>
                <c:pt idx="1">
                  <c:v>6.0849879537569702</c:v>
                </c:pt>
                <c:pt idx="3">
                  <c:v>5.5766189781867466</c:v>
                </c:pt>
                <c:pt idx="4">
                  <c:v>4.7008403538078909</c:v>
                </c:pt>
                <c:pt idx="5">
                  <c:v>5.6313264287537246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6.4242683857872809</c:v>
                </c:pt>
                <c:pt idx="2">
                  <c:v>5.7299616857032873</c:v>
                </c:pt>
                <c:pt idx="3">
                  <c:v>5.2867858820136284</c:v>
                </c:pt>
                <c:pt idx="4">
                  <c:v>5.1404684759663288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8.4194970909189486</c:v>
                </c:pt>
                <c:pt idx="1">
                  <c:v>8.3422768525832485</c:v>
                </c:pt>
                <c:pt idx="2">
                  <c:v>8.8174285404167918</c:v>
                </c:pt>
                <c:pt idx="3">
                  <c:v>8.6662763671342837</c:v>
                </c:pt>
                <c:pt idx="4">
                  <c:v>8.5863345563346094</c:v>
                </c:pt>
                <c:pt idx="5">
                  <c:v>8.7201078877393741</c:v>
                </c:pt>
                <c:pt idx="7">
                  <c:v>8.0530028394036215</c:v>
                </c:pt>
                <c:pt idx="8">
                  <c:v>8.1991295175586867</c:v>
                </c:pt>
                <c:pt idx="9">
                  <c:v>8.226262273503119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46</c:v>
                </c:pt>
                <c:pt idx="2">
                  <c:v>8</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6.7956933458472806</c:v>
                </c:pt>
                <c:pt idx="1">
                  <c:v>7.5165148952260106</c:v>
                </c:pt>
                <c:pt idx="3">
                  <c:v>7.606756279735456</c:v>
                </c:pt>
                <c:pt idx="4">
                  <c:v>7.7829388884424056</c:v>
                </c:pt>
                <c:pt idx="5">
                  <c:v>6.9740389321393836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8.7405272458933769</c:v>
                </c:pt>
                <c:pt idx="1">
                  <c:v>8.6113184120684156</c:v>
                </c:pt>
                <c:pt idx="2">
                  <c:v>9.2178738233647532</c:v>
                </c:pt>
                <c:pt idx="3">
                  <c:v>9.4638393248497277</c:v>
                </c:pt>
                <c:pt idx="4">
                  <c:v>8.8999706264706493</c:v>
                </c:pt>
                <c:pt idx="5">
                  <c:v>9.1391817804458508</c:v>
                </c:pt>
                <c:pt idx="7">
                  <c:v>8.4168307591418774</c:v>
                </c:pt>
                <c:pt idx="8">
                  <c:v>8.5261385975614115</c:v>
                </c:pt>
                <c:pt idx="9">
                  <c:v>8.0341326472869934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8.6287450462753235</c:v>
                </c:pt>
                <c:pt idx="1">
                  <c:v>8.5015761537380818</c:v>
                </c:pt>
                <c:pt idx="2">
                  <c:v>8.8643063053108122</c:v>
                </c:pt>
                <c:pt idx="3">
                  <c:v>8.4433674237467944</c:v>
                </c:pt>
                <c:pt idx="4">
                  <c:v>8.7691037237289162</c:v>
                </c:pt>
                <c:pt idx="5">
                  <c:v>8.3472333451732634</c:v>
                </c:pt>
                <c:pt idx="7">
                  <c:v>7.3829639792764921</c:v>
                </c:pt>
                <c:pt idx="8">
                  <c:v>8.0891611146171822</c:v>
                </c:pt>
                <c:pt idx="9">
                  <c:v>7.8577908725902166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7.7895895545245208</c:v>
                </c:pt>
                <c:pt idx="2">
                  <c:v>7.5964179703270256</c:v>
                </c:pt>
                <c:pt idx="3">
                  <c:v>8.0693111909953164</c:v>
                </c:pt>
                <c:pt idx="4">
                  <c:v>7.6323529276513424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8.8203436284934575</c:v>
                </c:pt>
                <c:pt idx="1">
                  <c:v>8.7020088836524092</c:v>
                </c:pt>
                <c:pt idx="3">
                  <c:v>8.5456052350310614</c:v>
                </c:pt>
                <c:pt idx="4">
                  <c:v>8.0879016466964124</c:v>
                </c:pt>
                <c:pt idx="5">
                  <c:v>8.1905944740517089</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9.3712983821745688</c:v>
                </c:pt>
                <c:pt idx="1">
                  <c:v>9.1422324379380253</c:v>
                </c:pt>
                <c:pt idx="2">
                  <c:v>9.5637930704198482</c:v>
                </c:pt>
                <c:pt idx="3">
                  <c:v>9.2568072992804495</c:v>
                </c:pt>
                <c:pt idx="4">
                  <c:v>8.9298308795002388</c:v>
                </c:pt>
                <c:pt idx="5">
                  <c:v>9.0755973951986117</c:v>
                </c:pt>
                <c:pt idx="7">
                  <c:v>8.7505977380265403</c:v>
                </c:pt>
                <c:pt idx="8">
                  <c:v>8.7318182485653182</c:v>
                </c:pt>
                <c:pt idx="9">
                  <c:v>8.8947716447752878</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1">
                  <c:v>8.3673869742129874</c:v>
                </c:pt>
                <c:pt idx="2">
                  <c:v>7.8134558114279526</c:v>
                </c:pt>
                <c:pt idx="3">
                  <c:v>7.636997924731201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7.9538650968661777</c:v>
                </c:pt>
                <c:pt idx="1">
                  <c:v>7.5034405462879361</c:v>
                </c:pt>
                <c:pt idx="3">
                  <c:v>7.2956926769685744</c:v>
                </c:pt>
                <c:pt idx="4">
                  <c:v>6.7035120105981596</c:v>
                </c:pt>
                <c:pt idx="5">
                  <c:v>7.0224650700549747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7.8233116880674407</c:v>
                </c:pt>
                <c:pt idx="1">
                  <c:v>7.7531661778318028</c:v>
                </c:pt>
                <c:pt idx="2">
                  <c:v>7.6194646460829976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1">
                  <c:v>9.0115460409069907</c:v>
                </c:pt>
                <c:pt idx="2">
                  <c:v>8.8665837339922557</c:v>
                </c:pt>
                <c:pt idx="3">
                  <c:v>8.6380081550750027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9.5769536375561035</c:v>
                </c:pt>
                <c:pt idx="1">
                  <c:v>8.9017511046661522</c:v>
                </c:pt>
                <c:pt idx="2">
                  <c:v>7.0224650700549747</c:v>
                </c:pt>
                <c:pt idx="3">
                  <c:v>7.9455731092465562</c:v>
                </c:pt>
                <c:pt idx="4">
                  <c:v>8.3759613452668269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9.1258539919523542</c:v>
                </c:pt>
                <c:pt idx="1">
                  <c:v>9.0002624404804727</c:v>
                </c:pt>
                <c:pt idx="2">
                  <c:v>7.3313148272089039</c:v>
                </c:pt>
                <c:pt idx="3">
                  <c:v>8.2829998132630962</c:v>
                </c:pt>
                <c:pt idx="4">
                  <c:v>8.7158218609882336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8.5224866516881335</c:v>
                </c:pt>
                <c:pt idx="1">
                  <c:v>8.1948273150690518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8.2167532107701788</c:v>
                </c:pt>
                <c:pt idx="1">
                  <c:v>8.8182260798160286</c:v>
                </c:pt>
                <c:pt idx="2">
                  <c:v>9.5080103532111337</c:v>
                </c:pt>
                <c:pt idx="3">
                  <c:v>8.1575938720363084</c:v>
                </c:pt>
                <c:pt idx="4">
                  <c:v>8.3042054217748618</c:v>
                </c:pt>
                <c:pt idx="5">
                  <c:v>8.7736412028860702</c:v>
                </c:pt>
                <c:pt idx="6">
                  <c:v>8.1548360918682423</c:v>
                </c:pt>
                <c:pt idx="7">
                  <c:v>7.5394723727674382</c:v>
                </c:pt>
                <c:pt idx="8">
                  <c:v>8.2924467769484753</c:v>
                </c:pt>
                <c:pt idx="9">
                  <c:v>7.2449475246270136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5.9596540222254468</c:v>
                </c:pt>
                <c:pt idx="1">
                  <c:v>8.3728308512457446</c:v>
                </c:pt>
                <c:pt idx="2">
                  <c:v>8.1213479060500191</c:v>
                </c:pt>
                <c:pt idx="3">
                  <c:v>5.5312848795196867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6.6990556677264834</c:v>
                </c:pt>
                <c:pt idx="1">
                  <c:v>7.1132252079161153</c:v>
                </c:pt>
                <c:pt idx="2">
                  <c:v>5.8364365740438808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9.7838075784340734</c:v>
                </c:pt>
                <c:pt idx="1">
                  <c:v>9.5769536375561035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9.2318921173307125</c:v>
                </c:pt>
                <c:pt idx="1">
                  <c:v>9.3934787066411172</c:v>
                </c:pt>
                <c:pt idx="2">
                  <c:v>9.3781482790477053</c:v>
                </c:pt>
                <c:pt idx="3">
                  <c:v>9.631141280479655</c:v>
                </c:pt>
                <c:pt idx="4">
                  <c:v>9.631512844383705</c:v>
                </c:pt>
                <c:pt idx="5">
                  <c:v>8.1571457896494941</c:v>
                </c:pt>
                <c:pt idx="6">
                  <c:v>8.5955065961521822</c:v>
                </c:pt>
                <c:pt idx="7">
                  <c:v>9.0555337253317383</c:v>
                </c:pt>
                <c:pt idx="8">
                  <c:v>8.4925738369568879</c:v>
                </c:pt>
                <c:pt idx="9">
                  <c:v>8.8552923574886417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7.9874119197231517</c:v>
                </c:pt>
                <c:pt idx="1">
                  <c:v>7.4126677729990451</c:v>
                </c:pt>
                <c:pt idx="2">
                  <c:v>8.2717851582648674</c:v>
                </c:pt>
                <c:pt idx="3">
                  <c:v>7.8072148542627744</c:v>
                </c:pt>
                <c:pt idx="4">
                  <c:v>7.4833502450804064</c:v>
                </c:pt>
                <c:pt idx="5">
                  <c:v>6.7549954387545714</c:v>
                </c:pt>
                <c:pt idx="6">
                  <c:v>7.2459722258922836</c:v>
                </c:pt>
                <c:pt idx="7">
                  <c:v>6.8508236942218046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9.2569101890632197</c:v>
                </c:pt>
                <c:pt idx="1">
                  <c:v>9.6948256946465747</c:v>
                </c:pt>
                <c:pt idx="2">
                  <c:v>9.001880896990853</c:v>
                </c:pt>
                <c:pt idx="3">
                  <c:v>8.7976052846735087</c:v>
                </c:pt>
                <c:pt idx="4">
                  <c:v>9.4690715566335353</c:v>
                </c:pt>
                <c:pt idx="5">
                  <c:v>9.0327167883941417</c:v>
                </c:pt>
                <c:pt idx="6">
                  <c:v>9.1779020229243997</c:v>
                </c:pt>
                <c:pt idx="7">
                  <c:v>9.1500469029345215</c:v>
                </c:pt>
                <c:pt idx="8">
                  <c:v>9.0705886089192447</c:v>
                </c:pt>
                <c:pt idx="9">
                  <c:v>8.1882770421911655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8.6852243090699002</c:v>
                </c:pt>
                <c:pt idx="1">
                  <c:v>8.8071327871917386</c:v>
                </c:pt>
                <c:pt idx="2">
                  <c:v>8.200224417402028</c:v>
                </c:pt>
                <c:pt idx="3">
                  <c:v>8.2380169838687536</c:v>
                </c:pt>
                <c:pt idx="4">
                  <c:v>8.2051674816253168</c:v>
                </c:pt>
                <c:pt idx="5">
                  <c:v>7.5913929420428037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8.5865096576358493</c:v>
                </c:pt>
                <c:pt idx="1">
                  <c:v>9.1045517366569619</c:v>
                </c:pt>
                <c:pt idx="2">
                  <c:v>8.3661355557090982</c:v>
                </c:pt>
                <c:pt idx="3">
                  <c:v>7.8572021771464051</c:v>
                </c:pt>
                <c:pt idx="4">
                  <c:v>7.7638602398746084</c:v>
                </c:pt>
                <c:pt idx="5">
                  <c:v>8.2770919852714737</c:v>
                </c:pt>
                <c:pt idx="6">
                  <c:v>7.5915530386662082</c:v>
                </c:pt>
                <c:pt idx="7">
                  <c:v>7.3651523131694514</c:v>
                </c:pt>
                <c:pt idx="8">
                  <c:v>8.3738682951052681</c:v>
                </c:pt>
                <c:pt idx="9">
                  <c:v>6.4945927235142999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3.0688626492333282</c:v>
                </c:pt>
                <c:pt idx="1">
                  <c:v>5.2474367369936301</c:v>
                </c:pt>
                <c:pt idx="2">
                  <c:v>4.3264836522973393</c:v>
                </c:pt>
                <c:pt idx="3">
                  <c:v>5.5312848795196867</c:v>
                </c:pt>
                <c:pt idx="4">
                  <c:v>5.1404684759663288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7.7773380362945304</c:v>
                </c:pt>
                <c:pt idx="2">
                  <c:v>6.5047790663973224</c:v>
                </c:pt>
                <c:pt idx="3">
                  <c:v>7.5627687641696664</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9.4393927133257378</c:v>
                </c:pt>
                <c:pt idx="1">
                  <c:v>9.7426201376227066</c:v>
                </c:pt>
                <c:pt idx="2">
                  <c:v>9.5512848526468765</c:v>
                </c:pt>
                <c:pt idx="3">
                  <c:v>9.1410925631770237</c:v>
                </c:pt>
                <c:pt idx="4">
                  <c:v>9.6399479591729254</c:v>
                </c:pt>
                <c:pt idx="5">
                  <c:v>9.2226194465746989</c:v>
                </c:pt>
                <c:pt idx="6">
                  <c:v>8.9386980566712122</c:v>
                </c:pt>
                <c:pt idx="7">
                  <c:v>9.398423670557607</c:v>
                </c:pt>
                <c:pt idx="8">
                  <c:v>9.0369825710496219</c:v>
                </c:pt>
                <c:pt idx="9">
                  <c:v>8.4321448294575774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8.4859257658980756</c:v>
                </c:pt>
                <c:pt idx="1">
                  <c:v>7.6721774744692501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9.2784079580835872</c:v>
                </c:pt>
                <c:pt idx="1">
                  <c:v>9.7491904441049524</c:v>
                </c:pt>
                <c:pt idx="2">
                  <c:v>9.6434061729111775</c:v>
                </c:pt>
                <c:pt idx="3">
                  <c:v>9.0121506558067406</c:v>
                </c:pt>
                <c:pt idx="4">
                  <c:v>9.4260983055077219</c:v>
                </c:pt>
                <c:pt idx="5">
                  <c:v>9.3862303624144303</c:v>
                </c:pt>
                <c:pt idx="6">
                  <c:v>8.8381228183721134</c:v>
                </c:pt>
                <c:pt idx="7">
                  <c:v>8.9742625439788561</c:v>
                </c:pt>
                <c:pt idx="8">
                  <c:v>8.844011448894296</c:v>
                </c:pt>
                <c:pt idx="9">
                  <c:v>8.0956506721099188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8.6447636672446304</c:v>
                </c:pt>
                <c:pt idx="1">
                  <c:v>8.6094259662943831</c:v>
                </c:pt>
                <c:pt idx="2">
                  <c:v>8.301357690656582</c:v>
                </c:pt>
                <c:pt idx="3">
                  <c:v>7.9943574659103991</c:v>
                </c:pt>
                <c:pt idx="4">
                  <c:v>8.5985405790682226</c:v>
                </c:pt>
                <c:pt idx="5">
                  <c:v>7.6146810898229393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7.6662430995535207</c:v>
                </c:pt>
                <c:pt idx="1">
                  <c:v>7.1324846484184548</c:v>
                </c:pt>
                <c:pt idx="2">
                  <c:v>5.8977762220322658</c:v>
                </c:pt>
                <c:pt idx="3">
                  <c:v>6.1871658085616934</c:v>
                </c:pt>
                <c:pt idx="4">
                  <c:v>5.5138024994033819</c:v>
                </c:pt>
                <c:pt idx="5">
                  <c:v>5.6271386495101234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9.1065814078974352</c:v>
                </c:pt>
                <c:pt idx="1">
                  <c:v>9.4552921724199344</c:v>
                </c:pt>
                <c:pt idx="2">
                  <c:v>9.3992557323329127</c:v>
                </c:pt>
                <c:pt idx="3">
                  <c:v>9.0487788019152458</c:v>
                </c:pt>
                <c:pt idx="4">
                  <c:v>9.0978393946264493</c:v>
                </c:pt>
                <c:pt idx="5">
                  <c:v>8.890786178065067</c:v>
                </c:pt>
                <c:pt idx="6">
                  <c:v>8.5386162441323652</c:v>
                </c:pt>
                <c:pt idx="7">
                  <c:v>8.1042195582543943</c:v>
                </c:pt>
                <c:pt idx="8">
                  <c:v>8.6426066312230052</c:v>
                </c:pt>
                <c:pt idx="9">
                  <c:v>7.7756496411095766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8.7413832327333019</c:v>
                </c:pt>
                <c:pt idx="1">
                  <c:v>8.8052018630026918</c:v>
                </c:pt>
                <c:pt idx="2">
                  <c:v>8.246325133373416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7.2222939482576063</c:v>
                </c:pt>
                <c:pt idx="1">
                  <c:v>7.2694488446212953</c:v>
                </c:pt>
                <c:pt idx="2">
                  <c:v>7.4577089126024836</c:v>
                </c:pt>
                <c:pt idx="3">
                  <c:v>6.3980909268674218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7.2935200126959714</c:v>
                </c:pt>
                <c:pt idx="1">
                  <c:v>7.5159575191258403</c:v>
                </c:pt>
                <c:pt idx="2">
                  <c:v>7.521911339784749</c:v>
                </c:pt>
                <c:pt idx="3">
                  <c:v>7.1671495105941823</c:v>
                </c:pt>
                <c:pt idx="4">
                  <c:v>6.3671664143836679</c:v>
                </c:pt>
                <c:pt idx="5">
                  <c:v>6.0164610134812664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4.8641876911375217</c:v>
                </c:pt>
                <c:pt idx="1">
                  <c:v>5.1936431674555932</c:v>
                </c:pt>
                <c:pt idx="2">
                  <c:v>4.869389711296753</c:v>
                </c:pt>
                <c:pt idx="3">
                  <c:v>5.7298246326770874</c:v>
                </c:pt>
                <c:pt idx="4">
                  <c:v>5.605741776556723</c:v>
                </c:pt>
                <c:pt idx="5">
                  <c:v>6.2293278547545823</c:v>
                </c:pt>
                <c:pt idx="6">
                  <c:v>5.3644527998611684</c:v>
                </c:pt>
                <c:pt idx="7">
                  <c:v>4.3893517524796506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8.3738749772302441</c:v>
                </c:pt>
                <c:pt idx="1">
                  <c:v>8.5520589703659837</c:v>
                </c:pt>
                <c:pt idx="2">
                  <c:v>8.5904198431154288</c:v>
                </c:pt>
                <c:pt idx="3">
                  <c:v>8.4965361075550376</c:v>
                </c:pt>
                <c:pt idx="4">
                  <c:v>8.4120810487068738</c:v>
                </c:pt>
                <c:pt idx="5">
                  <c:v>8.7545437012800633</c:v>
                </c:pt>
                <c:pt idx="6">
                  <c:v>8.2348449276808253</c:v>
                </c:pt>
                <c:pt idx="7">
                  <c:v>8.6088288792357268</c:v>
                </c:pt>
                <c:pt idx="8">
                  <c:v>7.795062907889136</c:v>
                </c:pt>
                <c:pt idx="9">
                  <c:v>7.4398647531341577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7.483575793459595</c:v>
                </c:pt>
                <c:pt idx="1">
                  <c:v>7.7692470640886278</c:v>
                </c:pt>
                <c:pt idx="2">
                  <c:v>7.5611100009608414</c:v>
                </c:pt>
                <c:pt idx="3">
                  <c:v>7.5114713264115576</c:v>
                </c:pt>
                <c:pt idx="4">
                  <c:v>7.5258929731402668</c:v>
                </c:pt>
                <c:pt idx="5">
                  <c:v>8.0378675643849302</c:v>
                </c:pt>
                <c:pt idx="6">
                  <c:v>7.1719103242783042</c:v>
                </c:pt>
                <c:pt idx="7">
                  <c:v>7.4893997521685076</c:v>
                </c:pt>
                <c:pt idx="8">
                  <c:v>6.4665382764848038</c:v>
                </c:pt>
                <c:pt idx="9">
                  <c:v>6.4745854036518056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7.3592347887004532</c:v>
                </c:pt>
                <c:pt idx="1">
                  <c:v>6.4274873598988416</c:v>
                </c:pt>
                <c:pt idx="2">
                  <c:v>6.3307316619363014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6.267944467107557</c:v>
                </c:pt>
                <c:pt idx="1">
                  <c:v>6.4413604899887718</c:v>
                </c:pt>
                <c:pt idx="2">
                  <c:v>5.873663272313161</c:v>
                </c:pt>
                <c:pt idx="3">
                  <c:v>4.4792758102822017</c:v>
                </c:pt>
                <c:pt idx="4">
                  <c:v>3.8325428462045759</c:v>
                </c:pt>
                <c:pt idx="5">
                  <c:v>3.5529258169249092</c:v>
                </c:pt>
                <c:pt idx="6">
                  <c:v>3.8558265406730472</c:v>
                </c:pt>
                <c:pt idx="7">
                  <c:v>3.6674551271970399</c:v>
                </c:pt>
                <c:pt idx="8">
                  <c:v>3.0688626492333282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6.2347542288072466</c:v>
                </c:pt>
                <c:pt idx="1">
                  <c:v>6.2513323721077292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9.3213961246333525</c:v>
                </c:pt>
                <c:pt idx="1">
                  <c:v>8.4366051113857097</c:v>
                </c:pt>
                <c:pt idx="2">
                  <c:v>8.7492138026676827</c:v>
                </c:pt>
                <c:pt idx="3">
                  <c:v>8.8952199056444599</c:v>
                </c:pt>
                <c:pt idx="4">
                  <c:v>8.7362329801408549</c:v>
                </c:pt>
                <c:pt idx="5">
                  <c:v>9.2612701973607621</c:v>
                </c:pt>
                <c:pt idx="6">
                  <c:v>9.1718689916269174</c:v>
                </c:pt>
                <c:pt idx="7">
                  <c:v>9.0681958399104818</c:v>
                </c:pt>
                <c:pt idx="8">
                  <c:v>9.2342632395837896</c:v>
                </c:pt>
                <c:pt idx="9">
                  <c:v>8.9017511046661522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7.601886243202741</c:v>
                </c:pt>
                <c:pt idx="1">
                  <c:v>7.3564710700110858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8.3206986534067262</c:v>
                </c:pt>
                <c:pt idx="1">
                  <c:v>8.4909315055704884</c:v>
                </c:pt>
                <c:pt idx="2">
                  <c:v>7.8783797253977834</c:v>
                </c:pt>
                <c:pt idx="3">
                  <c:v>7.1953919810797391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7.653609062590478</c:v>
                </c:pt>
                <c:pt idx="1">
                  <c:v>8.1800270158687276</c:v>
                </c:pt>
                <c:pt idx="2">
                  <c:v>8.675577748085912</c:v>
                </c:pt>
                <c:pt idx="3">
                  <c:v>6.441239078208798</c:v>
                </c:pt>
                <c:pt idx="4">
                  <c:v>6.5726995958037717</c:v>
                </c:pt>
                <c:pt idx="5">
                  <c:v>6.0724261967402056</c:v>
                </c:pt>
                <c:pt idx="6">
                  <c:v>6.9536146899754492</c:v>
                </c:pt>
                <c:pt idx="7">
                  <c:v>7.0123840270521942</c:v>
                </c:pt>
                <c:pt idx="8">
                  <c:v>6.3349648177928808</c:v>
                </c:pt>
                <c:pt idx="9">
                  <c:v>5.2474367369936301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8.1297975635900457</c:v>
                </c:pt>
                <c:pt idx="1">
                  <c:v>7.9299449681769234</c:v>
                </c:pt>
                <c:pt idx="2">
                  <c:v>8.3108222209201941</c:v>
                </c:pt>
                <c:pt idx="3">
                  <c:v>7.7392046321410906</c:v>
                </c:pt>
                <c:pt idx="4">
                  <c:v>7.3525696987913012</c:v>
                </c:pt>
                <c:pt idx="5">
                  <c:v>5.9401329889090926</c:v>
                </c:pt>
                <c:pt idx="6">
                  <c:v>6.9028634018322137</c:v>
                </c:pt>
                <c:pt idx="7">
                  <c:v>6.1869414643486769</c:v>
                </c:pt>
                <c:pt idx="8">
                  <c:v>5.9169645905630617</c:v>
                </c:pt>
                <c:pt idx="9">
                  <c:v>5.5802668092742813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6.4545094087161541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8.1681228729766353</c:v>
                </c:pt>
                <c:pt idx="1">
                  <c:v>7.9662660270432957</c:v>
                </c:pt>
                <c:pt idx="2">
                  <c:v>8.7146236576754958</c:v>
                </c:pt>
                <c:pt idx="3">
                  <c:v>8.1412605981863209</c:v>
                </c:pt>
                <c:pt idx="4">
                  <c:v>7.7873012715924901</c:v>
                </c:pt>
                <c:pt idx="5">
                  <c:v>7.5722244586292904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8.3396016968919788</c:v>
                </c:pt>
                <c:pt idx="1">
                  <c:v>9.0303997138744734</c:v>
                </c:pt>
                <c:pt idx="2">
                  <c:v>9.0554363982573722</c:v>
                </c:pt>
                <c:pt idx="3">
                  <c:v>8.9218256631041122</c:v>
                </c:pt>
                <c:pt idx="4">
                  <c:v>8.2870847493687023</c:v>
                </c:pt>
                <c:pt idx="5">
                  <c:v>8.3964399833773626</c:v>
                </c:pt>
                <c:pt idx="6">
                  <c:v>8.8502463230755684</c:v>
                </c:pt>
                <c:pt idx="7">
                  <c:v>8.4729436457402176</c:v>
                </c:pt>
                <c:pt idx="8">
                  <c:v>7.6901806922821923</c:v>
                </c:pt>
                <c:pt idx="9">
                  <c:v>7.8362388605926574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9.3330702610195662</c:v>
                </c:pt>
                <c:pt idx="1">
                  <c:v>8.9193476970875167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8.4777973737630798</c:v>
                </c:pt>
                <c:pt idx="1">
                  <c:v>8.8057284895026857</c:v>
                </c:pt>
                <c:pt idx="2">
                  <c:v>8.6621922265244269</c:v>
                </c:pt>
                <c:pt idx="3">
                  <c:v>8.7710635866724846</c:v>
                </c:pt>
                <c:pt idx="4">
                  <c:v>7.9063120360383223</c:v>
                </c:pt>
                <c:pt idx="5">
                  <c:v>8.1002562442845054</c:v>
                </c:pt>
                <c:pt idx="6">
                  <c:v>8.6370454138247972</c:v>
                </c:pt>
                <c:pt idx="7">
                  <c:v>8.1718943733147196</c:v>
                </c:pt>
                <c:pt idx="8">
                  <c:v>7.7898397124518359</c:v>
                </c:pt>
                <c:pt idx="9">
                  <c:v>7.2769039392961403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8.535392827683939</c:v>
                </c:pt>
                <c:pt idx="1">
                  <c:v>7.7636045507958062</c:v>
                </c:pt>
                <c:pt idx="2">
                  <c:v>8.1576566944230251</c:v>
                </c:pt>
                <c:pt idx="3">
                  <c:v>8.2238553827356302</c:v>
                </c:pt>
                <c:pt idx="4">
                  <c:v>7.9773874002664833</c:v>
                </c:pt>
                <c:pt idx="5">
                  <c:v>7.6429789581465606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7.8919924758173519</c:v>
                </c:pt>
                <c:pt idx="1">
                  <c:v>8.0893651583369088</c:v>
                </c:pt>
                <c:pt idx="2">
                  <c:v>7.6756472085057359</c:v>
                </c:pt>
                <c:pt idx="3">
                  <c:v>7.8187464060213649</c:v>
                </c:pt>
                <c:pt idx="4">
                  <c:v>7.4952702900725718</c:v>
                </c:pt>
                <c:pt idx="5">
                  <c:v>6.8012469969208738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6.3656030378693211</c:v>
                </c:pt>
                <c:pt idx="1">
                  <c:v>6.3770688278014784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6.6850808087552247</c:v>
                </c:pt>
                <c:pt idx="1">
                  <c:v>6.6096041052797601</c:v>
                </c:pt>
                <c:pt idx="2">
                  <c:v>6.2969957710933402</c:v>
                </c:pt>
                <c:pt idx="3">
                  <c:v>6.7144159669819379</c:v>
                </c:pt>
                <c:pt idx="4">
                  <c:v>5.9092948321455756</c:v>
                </c:pt>
                <c:pt idx="5">
                  <c:v>5.7011044944018749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7.6065440673768929</c:v>
                </c:pt>
                <c:pt idx="1">
                  <c:v>7.1205019805179139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6.4662003877436121</c:v>
                </c:pt>
                <c:pt idx="1">
                  <c:v>7.8068787986638757</c:v>
                </c:pt>
                <c:pt idx="3">
                  <c:v>5.9415883128433364</c:v>
                </c:pt>
                <c:pt idx="4">
                  <c:v>6.7656035355417421</c:v>
                </c:pt>
                <c:pt idx="5">
                  <c:v>6.9003614639148214</c:v>
                </c:pt>
                <c:pt idx="6">
                  <c:v>6.1810367659522782</c:v>
                </c:pt>
                <c:pt idx="7">
                  <c:v>5.3000010547090106</c:v>
                </c:pt>
                <c:pt idx="8">
                  <c:v>5.0959723415114002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5.526227926705916</c:v>
                </c:pt>
                <c:pt idx="1">
                  <c:v>6.0754697663220014</c:v>
                </c:pt>
                <c:pt idx="2">
                  <c:v>4.3264836522973393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0.48610076096348376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0.19327920117028619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2.0178073325827901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0.19327920117028441</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0.41329279601235314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5.6313264287537246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0.90909090909090906</c:v>
                </c:pt>
                <c:pt idx="1">
                  <c:v>0</c:v>
                </c:pt>
                <c:pt idx="2">
                  <c:v>2.7272727272727271E-2</c:v>
                </c:pt>
                <c:pt idx="3">
                  <c:v>1.8181818181818181E-2</c:v>
                </c:pt>
                <c:pt idx="4">
                  <c:v>4.5454545454545463E-2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2.5349908554268552E-2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0.97698160438874471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0.27237516687525876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2.7925338559143951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7.2776923886785836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1.8705546848948984E-2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0.61065529346481284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0.17024613023783708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1.7773453525146614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0.10558604591153475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6.9740389321393836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0.35628433693787898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0.12228583609329569</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1.1827913847402058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8.0341326472869934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0.28611919494053772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0.10789348409313249</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1.126392607289489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0.10789348409313249</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5.322460240803828E-2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8.226262273503119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0.98227551568645044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0.56673100995071124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0.15800036839515297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1.6495013429698187</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0.15800036839515208</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0.33532142803506737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5.1404684759663288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7.9652525588979763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0.71171171171171166</c:v>
                </c:pt>
                <c:pt idx="1">
                  <c:v>3.6036036036036043E-2</c:v>
                </c:pt>
                <c:pt idx="2">
                  <c:v>0.13513513513513509</c:v>
                </c:pt>
                <c:pt idx="3">
                  <c:v>6.3063063063063057E-2</c:v>
                </c:pt>
                <c:pt idx="4">
                  <c:v>0</c:v>
                </c:pt>
                <c:pt idx="5">
                  <c:v>5.405405405405405E-2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0.61652144253036312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0.53119275227115459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0.14809256785679814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1.5460653164599343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0.14809256785679814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0.1464555167001631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7.8577908725902166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0.47104448505018759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0.19861147754518171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1.9116861273030565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7.6323529276513424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0.15857564218907783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0.31824830269294679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8.8725247399096929E-2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0.90847645282787681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8.8947716447752878</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0.24818862459081803</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0.65950715509247537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0.18386566401741966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1.9195313454223264</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0.18386566401741966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0.64647072541500172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7.0224650700549747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0.27816346966751393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0.11739826605650272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1.2256211772761247</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9.2597365347160121E-3</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8.1905944740517089</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0.20204429688538994</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0.12381909320996698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1.2926536982771424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0.12381909320996698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9.1178847433781129E-2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7.636997924731201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0.22642349911805315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0.12656122798313962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1.3212811947627294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3.9490652458713527E-2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8.1948273150690518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5.8472476132399365E-2</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0.67482266573079919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0.18813551387657057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1.9145693209265957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7.6194646460829976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0.3928594718240408</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0.32798883076962504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9.1440833801565091E-2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0.954629281501024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2.7128073216271531E-3</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8.6380081550750027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0.49090909090909102</c:v>
                </c:pt>
                <c:pt idx="1">
                  <c:v>0</c:v>
                </c:pt>
                <c:pt idx="2">
                  <c:v>0.29090909090909089</c:v>
                </c:pt>
                <c:pt idx="3">
                  <c:v>9.0909090909090905E-3</c:v>
                </c:pt>
                <c:pt idx="4">
                  <c:v>0</c:v>
                </c:pt>
                <c:pt idx="5">
                  <c:v>0.15454545454545451</c:v>
                </c:pt>
                <c:pt idx="6">
                  <c:v>0</c:v>
                </c:pt>
                <c:pt idx="7">
                  <c:v>0</c:v>
                </c:pt>
                <c:pt idx="8">
                  <c:v>5.4545454545454543E-2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7.408982994647066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0.17638846081324111</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0.34859645268580763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9.7186084718376975E-2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1.0146088828097888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9.7186084718376975E-2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0.26965548192437439</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9.5769536375561035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5.5035189197043977E-2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0.19516899522140818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2.0375365133241061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0.10116679924760419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7.2449475246270136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0.93078634095032786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0.28641886949026318</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2.9698915511830695</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5.5312848795196867</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0.46447336892012192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0.38610547033241716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0.10764331840110586</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1.0626520571543843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8.8552923574886417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0.59140488980192707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0.19098549077945481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1.9938613227823776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0.11272623220380318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5.8364365740438808</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7.4155787348908584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9.0090090090090089E-3</c:v>
                </c:pt>
                <c:pt idx="1">
                  <c:v>5.405405405405405E-2</c:v>
                </c:pt>
                <c:pt idx="2">
                  <c:v>0.24324324324324331</c:v>
                </c:pt>
                <c:pt idx="3">
                  <c:v>0.3963963963963964</c:v>
                </c:pt>
                <c:pt idx="4">
                  <c:v>0.29729729729729731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0.29007910372661261</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0.12745402443687137</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1.3306018625838689</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0.12745402443687048</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1.0942324027494621E-2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7.5913929420428037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0.52358489821575471</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0.1929825027816241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2.0147098436621924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0.1743051933124562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6.4945927235142999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0.38944872927242002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0.18210709071607756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1.9011720906196983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0.18210709071607667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0.31507000994088408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6.8508236942218046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0.27480414513650331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0.10813281199554758</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1.1288911565046256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4.8784724267356694E-3</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8.1882770421911655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0.16553095838226195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0.38371615393156233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0.10697719485233392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1.1168266781173166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3.2210568592429212E-2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8.0956506721099188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0.21800114594817366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0.41322203139566138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0.1152032128878675</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1.2027051348242601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0.11520321288786839</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8.6745696787430049E-2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7.6146810898229393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0.25977642125186229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9.0594735347783839E-2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0.94579613414842711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6.7998243454828966E-2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8.4321448294575774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0.27623962291325466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0.13523676151431108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1.4118525292222586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9.1449714194929754E-2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7.6721774744692501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0.40061373399601852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0.37626515143988293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0.10489991106526908</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1.0951401312358193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1.695683272269477E-2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8.246325133373416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1.7511463875313105E-2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0.48565976383182363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0.13539831110848333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1.4135390839768425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0.13539831110848155</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0.11807763495752077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6.3980909268674218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0.457990265058279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0.1683156403671946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1.7571913132136148</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0.16831564036719371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0.33934967625047818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5.6271386495101234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0.31369980846538592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0.44932123757452302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0.12526740167388173</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1.3077738323662516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4.5310145662792678E-2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7.7756496411095766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0.47114566858044515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0.14538215131960452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1.5177689538405303</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0.14538215131960541</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9.5419042155009848E-2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6.4745854036518056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0.13693605915146634</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0.65439882280760919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0.18244149916897623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1.9046632672401271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0.18244149916897712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0.27872719371777421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6.0164610134812664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0.2121413184743961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0.69788313359110177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0.19456459990383657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2.0312267122891772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0.19456459990383657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0.44331976626254477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4.3893517524796506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0.29876886730015695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0.60818447206166315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0.16955728370380019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1.7701538928077234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0.1695572837037993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0.22461376061895599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6.3307316619363014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0.27027027027027029</c:v>
                </c:pt>
                <c:pt idx="1">
                  <c:v>0.2342342342342342</c:v>
                </c:pt>
                <c:pt idx="2">
                  <c:v>0.54054054054054068</c:v>
                </c:pt>
                <c:pt idx="3">
                  <c:v>2.7027027027027029E-2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0.68314937263570785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1.5657608258278692</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0.43652241178935469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4.5572318077269518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0.33310947230310539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3.0688626492333282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0.13409086537101977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0.47587422873790075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0.13267017708610318</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1.3850577533355057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0.13267017708610318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3.2571804478155997E-2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7.4398647531341577</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7.5765417383869407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0.41378705021032935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0.14701829069125072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1.5348500158546825</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0.14701829069124983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4.0443136277835023E-2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6.2513323721077292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0.27392127954276724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8.7321088064213015E-2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0.91161972275454062</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8.7321088064213015E-2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0.27226725150987541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8.9017511046661522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6.8373682251617467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0.25233644859813081</c:v>
                </c:pt>
                <c:pt idx="1">
                  <c:v>0.74766355140186913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0.30890783164815527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0.81233975647168144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0.22647425062503146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2.3643589211120641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0.22647425062503146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0.10798873410245768</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5.2474367369936301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0.1666580140308338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0.97335270892395576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0.27136345795120675</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2.8329958522880379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0.27136345795120675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0.19405421634129105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5.5802668092742813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0.42003888312958715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0.13775503936488143</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1.4381429913185144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0.13775503936488143</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2.0798144770102667E-2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7.3564710700110858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0.37812883721155011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0.46474900884411685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0.12956854895771208</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1.3526771974219907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0.12956854895771386</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0.25024178963882981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7.1953919810797391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0.17160076376620736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0.40410599272384928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0.11266172946246478</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1.1121370113938589</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8.9193476970875167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0.27993066847825698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0.13750184166481993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1.4354996433913598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0.13750184166481993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0.10647120668250309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7.2769039392961403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0.18069659681562644</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0.1311820843425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1.3695222770326865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0.1311820843425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6.2595709622334184E-2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7.5722244586292904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0.17681285469985131</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0.11081044710709875</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1.1568452857091636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0.11081044710709875</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0.10030837001404791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7.8362388605926574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0.41041805604475989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0.16090334842001131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1.6798080409747538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0.16090334842001219</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0.46818748927615239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6.3770688278014784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2.6556357530258978E-2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0.58383655875385543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0.16276926751138898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1.699287970536707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0.16276926751138898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0.14028046718008103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5.7011044944018749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0.88288288288288286</c:v>
                </c:pt>
                <c:pt idx="1">
                  <c:v>0.1171171171171171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0.51969784403631181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0.55282975768547793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0.15412480319667932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1.6090409942720179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0.15412480319667843</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2.4108967327608255E-2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7.6429789581465606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0.202225750282234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0.52654775438772994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0.14679757717534603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1.5325457981835919</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0.14679757717534692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0.27694983236685289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6.8012469969208738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0.47159186049598034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0.43972412384737503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0.12259179811982257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1.2798409123325598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0.12259179811982257</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0.36856767948857971</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7.1205019805179139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0.28309307380912951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0.24417160713583641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2.5491168025530957</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0.24417160713583552</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0.71804070368327277</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5.0959723415114002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7.2005840420296563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0.25310679065471486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0.74544779831447361</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0.20782527281026208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2.1696662487915725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0.2078252728102612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0.55010247354289898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5.2802176715755866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1.7876338162921002E-3</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0.36743359227705508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0.1024377384000541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1.0694353992839396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0.1024377384000541</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0.36743359227705596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1.3393201772027297E-2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8.3759613452668269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0.40806381577345885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0.44511816446015384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0.12409561631398169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1.2955405600994734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0.12409561631397992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0.20669691263668888</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7.9455731092465562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216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928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928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Tameside and Glossop Integrated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97494434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70172212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10107031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63385799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66330273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33%</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88</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7344679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2497218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8090492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0228068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2445090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8172935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5469209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601839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6175115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9461597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6505728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541529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959358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1480444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0721466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0898325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9573545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4496076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167030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1676947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4645569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9309957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575555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4377768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334728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5442477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5051807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9174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1505566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931057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999086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7524690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8148034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3034944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3483530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0575481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90288636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9984797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4960922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49979088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7100659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7011471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17221770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7665482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68391788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8296802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3899312"/>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Tameside and Glossop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 </a:t>
            </a:r>
            <a:r>
              <a:rPr kumimoji="0" lang="en-GB" sz="1400" b="0" i="0" u="none" strike="noStrike" kern="1200" cap="none" spc="0" normalizeH="0" baseline="0" noProof="0">
                <a:ln>
                  <a:noFill/>
                </a:ln>
                <a:solidFill>
                  <a:prstClr val="black"/>
                </a:solidFill>
                <a:effectLst/>
                <a:uLnTx/>
                <a:uFillTx/>
                <a:latin typeface="Arial"/>
                <a:ea typeface="+mj-ea"/>
                <a:cs typeface="+mj-cs"/>
              </a:rPr>
              <a:t>Decisions about how to feed their baby respected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listened to by midwife or doctor at last face-to-face triage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 </a:t>
            </a:r>
            <a:r>
              <a:rPr lang="en-GB" sz="1400" b="0" noProof="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Tameside and Glossop Integrated 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215855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05479043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304158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81853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30205033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3243263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2166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8507155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483548770"/>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31322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170011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16091080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7716977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73475585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8861497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7857495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810390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0538235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67701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764768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0491156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3928114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2051280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4000770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0079087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1794945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1847043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4341547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20724274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3999106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5491275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7937501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34431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3893852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53617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82820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0651350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003076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743842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5318706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75186819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7058724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980332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452694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9756020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1294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47963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729276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7699422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7180808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0507473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0818111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8815330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8947871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6178242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0472126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4867084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3647110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8782390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58059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0684797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1894541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317369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8200244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880154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63410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50281745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02862936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3864514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3893833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8357456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7684389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6285459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5677232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63069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4522225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46466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84985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46983891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3189125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8740897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7427042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4863479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66020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26141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1724379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8013983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8702428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9328878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0452843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2386397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6562694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913237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0948863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9686412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8853635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3792206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44891892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5594056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9320843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86021492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1384039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0346589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1076023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954390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7018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08706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73712051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6558591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9816430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0646478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0177864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0551385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68008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68005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605384802"/>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7207771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0701328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9181685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631302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6648895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0014727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812659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85402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5331681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9040186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5630143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534663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407211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549671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8076162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8173302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4663237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1931698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3466014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33963901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2462107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7429909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0622111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72297242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07648275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85759385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371121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6257399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1856798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9281411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5189181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0325487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2078750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4700008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2564337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9611355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3646922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5886810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6876998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7301222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5789940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2643924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8382212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0272844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8871218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714604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9591232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523403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9149795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949494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52121432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6495546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8322149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0209388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1613742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6527259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6555597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0088455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7237277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8636974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94868778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009576221"/>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39107653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0527426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82071325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61616205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99253477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5451617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5759929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439638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7366662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0364307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6618696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5652755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5249166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998291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8418576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965014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3820618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42040231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1275286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833779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9366370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4753987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6237653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9487797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66205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1692927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6971503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2400130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4788400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886864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088027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1163790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9433305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7653430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8167549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4464129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9533723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17481</Words>
  <Application>Microsoft Office PowerPoint</Application>
  <PresentationFormat>Widescreen</PresentationFormat>
  <Paragraphs>1985</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Tameside and Glossop Integrated Care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2025-11-28T18:07:39Z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